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70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1DCF-E754-49AE-8BF3-55639F27E4E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9E7-47E3-4761-8732-8757C30C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6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1DCF-E754-49AE-8BF3-55639F27E4E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9E7-47E3-4761-8732-8757C30C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2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1DCF-E754-49AE-8BF3-55639F27E4E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9E7-47E3-4761-8732-8757C30C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1DCF-E754-49AE-8BF3-55639F27E4E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9E7-47E3-4761-8732-8757C30C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85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1DCF-E754-49AE-8BF3-55639F27E4E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9E7-47E3-4761-8732-8757C30C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67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1DCF-E754-49AE-8BF3-55639F27E4E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9E7-47E3-4761-8732-8757C30C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2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1DCF-E754-49AE-8BF3-55639F27E4E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9E7-47E3-4761-8732-8757C30C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1DCF-E754-49AE-8BF3-55639F27E4E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9E7-47E3-4761-8732-8757C30C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4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1DCF-E754-49AE-8BF3-55639F27E4E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9E7-47E3-4761-8732-8757C30C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8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1DCF-E754-49AE-8BF3-55639F27E4E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9E7-47E3-4761-8732-8757C30C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24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1DCF-E754-49AE-8BF3-55639F27E4E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9E7-47E3-4761-8732-8757C30C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0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1DCF-E754-49AE-8BF3-55639F27E4E1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B19E7-47E3-4761-8732-8757C30C9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40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8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97" y="0"/>
            <a:ext cx="4692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51" y="0"/>
            <a:ext cx="5150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8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30" y="0"/>
            <a:ext cx="5271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32" y="0"/>
            <a:ext cx="5194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6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71" y="0"/>
            <a:ext cx="9968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6" b="14906"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76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95250"/>
            <a:ext cx="4991100" cy="666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89" y="2674781"/>
            <a:ext cx="1524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6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2" y="0"/>
            <a:ext cx="10978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82" y="0"/>
            <a:ext cx="4954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33" y="0"/>
            <a:ext cx="5413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38" y="949817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</Words>
  <Application>Microsoft Office PowerPoint</Application>
  <PresentationFormat>Широкоэкранный</PresentationFormat>
  <Paragraphs>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2022-06-08T03:57:40Z</dcterms:created>
  <dcterms:modified xsi:type="dcterms:W3CDTF">2022-06-10T03:49:01Z</dcterms:modified>
</cp:coreProperties>
</file>